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7" r:id="rId6"/>
    <p:sldId id="261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4C45-2784-4187-B522-C5133FE39B7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7CA70-3AB7-4C10-B5B7-4DE4F3E476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80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257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37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939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274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3542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286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2606D-8B6B-4035-8810-047EDC174E6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1C40-EA43-4FC2-B4E9-0A607421F963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636912"/>
            <a:ext cx="802615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gather here in this Great South Land,</a:t>
            </a:r>
          </a:p>
          <a:p>
            <a:pPr>
              <a:buNone/>
            </a:pPr>
            <a:r>
              <a:rPr lang="en-AU" sz="2800" dirty="0"/>
              <a:t>This ancient Holy Spirit Land.</a:t>
            </a:r>
          </a:p>
          <a:p>
            <a:pPr>
              <a:buNone/>
            </a:pPr>
            <a:r>
              <a:rPr lang="en-AU" sz="2800" dirty="0"/>
              <a:t>From every land on Earth we come,</a:t>
            </a:r>
          </a:p>
          <a:p>
            <a:pPr>
              <a:buNone/>
            </a:pPr>
            <a:r>
              <a:rPr lang="en-AU" sz="2800" dirty="0"/>
              <a:t>To worship God’s own Son,</a:t>
            </a:r>
          </a:p>
          <a:p>
            <a:pPr>
              <a:buNone/>
            </a:pPr>
            <a:r>
              <a:rPr lang="en-AU" sz="2800" dirty="0"/>
              <a:t>To celebrate all our God has done</a:t>
            </a:r>
            <a:r>
              <a:rPr lang="en-AU" sz="2800" dirty="0" smtClean="0"/>
              <a:t>!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610798"/>
            <a:ext cx="8030344" cy="3636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080207"/>
            <a:ext cx="8117532" cy="26975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Beneath a Cross of Southern stars,</a:t>
            </a:r>
          </a:p>
          <a:p>
            <a:pPr>
              <a:buNone/>
            </a:pPr>
            <a:r>
              <a:rPr lang="en-AU" sz="2800" dirty="0"/>
              <a:t>The fire burns within our hearts.</a:t>
            </a:r>
          </a:p>
          <a:p>
            <a:pPr>
              <a:buNone/>
            </a:pPr>
            <a:r>
              <a:rPr lang="en-AU" sz="2800" dirty="0"/>
              <a:t>Future’s hope is in our hands,</a:t>
            </a:r>
          </a:p>
          <a:p>
            <a:pPr>
              <a:buNone/>
            </a:pPr>
            <a:r>
              <a:rPr lang="en-AU" sz="2800" dirty="0"/>
              <a:t>We’re part of God’s eternal plan,</a:t>
            </a:r>
          </a:p>
          <a:p>
            <a:pPr>
              <a:buNone/>
            </a:pPr>
            <a:r>
              <a:rPr lang="en-AU" sz="2800" dirty="0"/>
              <a:t>To spread the love of Jesus to every land</a:t>
            </a:r>
            <a:r>
              <a:rPr lang="en-AU" sz="2800" dirty="0" smtClean="0"/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574794"/>
            <a:ext cx="8174360" cy="3708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383498"/>
            <a:ext cx="8083624" cy="20910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i="1" dirty="0"/>
              <a:t>We can feel the power, we can feel the power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power, we can feel the power.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power, we can feel the power.</a:t>
            </a:r>
            <a:endParaRPr lang="en-AU" sz="2800" dirty="0"/>
          </a:p>
          <a:p>
            <a:pPr>
              <a:buNone/>
            </a:pPr>
            <a:r>
              <a:rPr lang="en-AU" sz="2800" i="1" dirty="0"/>
              <a:t>We can feel the </a:t>
            </a:r>
            <a:r>
              <a:rPr lang="en-AU" sz="2800" i="1" dirty="0" smtClean="0"/>
              <a:t>power.</a:t>
            </a:r>
            <a:endParaRPr lang="en-AU" sz="2800" dirty="0"/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6892"/>
            <a:ext cx="8174360" cy="3708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 can feel the power, Holy Spirit, come!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can feel the power, gathered here as one.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Jesus,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You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And we will rise up, reach out,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Witnesses to your way,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can feel the power, we can feel the power</a:t>
            </a:r>
            <a:r>
              <a:rPr lang="en-AU" sz="2800" b="1" dirty="0" smtClean="0"/>
              <a:t>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Feel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Power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Acts 1: 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89479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338</Words>
  <Application>Microsoft Office PowerPoint</Application>
  <PresentationFormat>On-screen Show (4:3)</PresentationFormat>
  <Paragraphs>47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2015-08-10T03:35:24Z</dcterms:created>
  <dcterms:modified xsi:type="dcterms:W3CDTF">2016-02-04T10:06:31Z</dcterms:modified>
</cp:coreProperties>
</file>